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81813" cy="100028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966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A686-6188-4AF7-9ED2-51CDC250F2DE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2C41-7A88-49DF-8D61-85664D6213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509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A686-6188-4AF7-9ED2-51CDC250F2DE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2C41-7A88-49DF-8D61-85664D6213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797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A686-6188-4AF7-9ED2-51CDC250F2DE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2C41-7A88-49DF-8D61-85664D6213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06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A686-6188-4AF7-9ED2-51CDC250F2DE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2C41-7A88-49DF-8D61-85664D6213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9558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A686-6188-4AF7-9ED2-51CDC250F2DE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2C41-7A88-49DF-8D61-85664D6213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269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A686-6188-4AF7-9ED2-51CDC250F2DE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2C41-7A88-49DF-8D61-85664D6213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5928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A686-6188-4AF7-9ED2-51CDC250F2DE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2C41-7A88-49DF-8D61-85664D6213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353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A686-6188-4AF7-9ED2-51CDC250F2DE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2C41-7A88-49DF-8D61-85664D6213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9408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A686-6188-4AF7-9ED2-51CDC250F2DE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2C41-7A88-49DF-8D61-85664D6213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3064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A686-6188-4AF7-9ED2-51CDC250F2DE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2C41-7A88-49DF-8D61-85664D6213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377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A686-6188-4AF7-9ED2-51CDC250F2DE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2C41-7A88-49DF-8D61-85664D6213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6351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9A686-6188-4AF7-9ED2-51CDC250F2DE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D2C41-7A88-49DF-8D61-85664D6213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116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115616" y="4229179"/>
            <a:ext cx="1800200" cy="1368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 de texte 1"/>
          <p:cNvSpPr txBox="1"/>
          <p:nvPr/>
        </p:nvSpPr>
        <p:spPr>
          <a:xfrm>
            <a:off x="1320832" y="61901"/>
            <a:ext cx="6612210" cy="20939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DeflateBottom">
              <a:avLst>
                <a:gd name="adj" fmla="val 50981"/>
              </a:avLst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7200" b="1" dirty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gradFill>
                  <a:gsLst>
                    <a:gs pos="0">
                      <a:srgbClr val="505050"/>
                    </a:gs>
                    <a:gs pos="49000">
                      <a:srgbClr val="595959"/>
                    </a:gs>
                    <a:gs pos="50000">
                      <a:srgbClr val="000000"/>
                    </a:gs>
                    <a:gs pos="9500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algn="tl">
                    <a:srgbClr val="000000"/>
                  </a:outerShdw>
                </a:effectLst>
                <a:latin typeface="Calibri"/>
                <a:ea typeface="Calibri"/>
                <a:cs typeface="Times New Roman"/>
              </a:rPr>
              <a:t>PARASCOLAIRE </a:t>
            </a:r>
            <a:endParaRPr lang="fr-F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77329" y="1521955"/>
            <a:ext cx="4699215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800" b="1" dirty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gradFill>
                  <a:gsLst>
                    <a:gs pos="0">
                      <a:srgbClr val="505050"/>
                    </a:gs>
                    <a:gs pos="49000">
                      <a:srgbClr val="595959"/>
                    </a:gs>
                    <a:gs pos="50000">
                      <a:srgbClr val="000000"/>
                    </a:gs>
                    <a:gs pos="9500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algn="tl">
                    <a:srgbClr val="000000"/>
                  </a:outerShdw>
                </a:effectLst>
                <a:ea typeface="Calibri"/>
                <a:cs typeface="Times New Roman"/>
              </a:rPr>
              <a:t>INSCRIPTIONS 2016 - 2017</a:t>
            </a:r>
            <a:endParaRPr lang="fr-FR" sz="2800" dirty="0">
              <a:ea typeface="Calibri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1" y="2525195"/>
            <a:ext cx="91439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/>
              <a:t>VENDREDI 02 SEPTEMBRE</a:t>
            </a:r>
          </a:p>
          <a:p>
            <a:pPr algn="ctr"/>
            <a:r>
              <a:rPr lang="fr-FR" dirty="0" smtClean="0"/>
              <a:t>à partir de 15h40 - 17h00</a:t>
            </a:r>
          </a:p>
          <a:p>
            <a:pPr algn="ctr"/>
            <a:r>
              <a:rPr lang="fr-FR" dirty="0" smtClean="0"/>
              <a:t>dans le Hall d’accueil de l’école</a:t>
            </a:r>
          </a:p>
          <a:p>
            <a:pPr algn="ctr"/>
            <a:endParaRPr lang="fr-FR" dirty="0" smtClean="0"/>
          </a:p>
          <a:p>
            <a:pPr algn="ctr"/>
            <a:r>
              <a:rPr lang="fr-FR" dirty="0" smtClean="0"/>
              <a:t>Inscriptions sur place ou directement auprès des responsables des ateliers (horaires au verso)  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251520" y="2155863"/>
            <a:ext cx="8784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/>
              <a:t>Découvrez les ateliers proposés en Parascolaire et venez rencontrer les responsables : </a:t>
            </a:r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79613"/>
            <a:ext cx="9144000" cy="2546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812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6248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9881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</TotalTime>
  <Words>47</Words>
  <Application>Microsoft Office PowerPoint</Application>
  <PresentationFormat>Affichage à l'écran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Willi &amp; Revollo</dc:creator>
  <cp:lastModifiedBy>Christine</cp:lastModifiedBy>
  <cp:revision>9</cp:revision>
  <cp:lastPrinted>2016-08-31T21:38:58Z</cp:lastPrinted>
  <dcterms:created xsi:type="dcterms:W3CDTF">2016-08-30T17:00:27Z</dcterms:created>
  <dcterms:modified xsi:type="dcterms:W3CDTF">2016-09-01T18:20:54Z</dcterms:modified>
</cp:coreProperties>
</file>